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6061-BFA2-5365-B2F2-0C982E967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B7985-451F-2211-990A-4468C042D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95EC6-94F6-12A0-BECE-C1E7FBEF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F2958-FB20-FF68-8439-7AFBD014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F9648-BE53-8C7F-863C-4A1746E1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61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BAF0-34C5-6A31-8C04-0828F1AD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F84DA5-EE3F-F2B0-1FAB-394230A9F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BB282-D0DC-0D95-50A1-E44AD1B42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7E83F-A87E-8D99-38BF-0282E6C4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91C74-DF9F-CC02-72BF-DAEE5B58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80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716F9-DA1B-453A-9FA3-7AB5460A2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669FB-CCB5-48CB-17B6-C9CFF07BD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F9C09-EBDD-6798-F739-E194F832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163AC-7B80-B8D2-53E8-106E01BF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CE992-053A-C890-A648-7DDF0A58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31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3603-C07A-DA0B-C22A-C04425A5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B1AF0-2BD2-511F-C248-3C752D34D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9A6E0-3177-B956-FB1E-CA45CFEC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8FBD7-B1C5-48A1-77C7-6013D320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5D0A-2C02-0C67-344A-BDCD89BF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90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58572-355C-DF4B-8021-66B8B00B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EEDEF-0288-7AAD-4298-8123E54A8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F974D-6A4B-5465-62A7-61A7F28A7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57077-69C0-8B0B-B038-6FE2BD9D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2C779-2034-5530-AECE-33A3C0DB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93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B2B8-7BE7-B751-2DB5-36269938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DF44-04B1-3CF7-87CD-7C2A84045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E9A17-240E-B6D6-8DE1-E39C5A615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23F7E-5225-27C4-7D24-66F2E569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24CFA-5DBE-0638-B3F9-039AAB10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0F13D-CBBD-C36C-37DB-9A1E2935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72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FB66B-0745-D050-18F8-DA735FC5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460F3-08FB-FDAD-4C89-DC7A5CCD5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21B56-BED4-EC72-938D-19D3A968F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6E29E-7437-FD9D-C133-1D0A2BA96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908C4-736F-9D97-DDBD-93C2A5A2D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75BC3-75DC-9241-136B-47D5C8AE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E48EB-715C-0453-1D0F-225E66E3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9A7CEB-F55A-47BD-58EE-72FDF904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34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48F7-73E8-074F-33AB-2ACF7653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5BEB0-B938-0634-BD2E-FE6C50FC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B6E20-6A0F-08C3-9EFA-1BC30274B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1D342-A1AA-70D6-C581-5EFA61F9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54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BD179-E95F-D440-D542-ACB994BE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BAD43-CAED-5936-C45C-9CB8FBE6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46D93-3EF4-A624-B2EF-3520256F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82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DCABC-604F-9DE9-565A-3560BDF6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24212-AE3C-1CAB-7B09-59C8D373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7168E-A462-3B4D-8022-6FB1399AF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02080-2FEE-3B66-58AD-4BF31F7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41351-39E0-C5EF-FE48-286BA16FA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70FAF-B64E-71E8-A105-19FB62CF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80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D64A-77FB-B65F-A52E-9C4AA0DD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0992AB-D737-E76B-C769-54D9C4FE26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7C40C-04B9-BDD5-F43D-C25DD377F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F5A71-0E04-DCFC-61F2-B5C63D797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B98EE-BD29-9663-38B1-8690E8EB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79435-5130-B301-B51C-977F5BD0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6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F288B-FB82-40AB-20BC-980A4DC91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5F282-D1B3-D90E-263A-6120A9C00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9EBC1-A456-9C09-EFEA-986B33271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ADF67-CF4D-40C3-9064-5BA65AA0D012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5B64A-E455-E883-0520-A8519AC5B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371-5F6F-D1EA-B454-289C27AFA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37DFA-2002-4819-9FE4-98075B7A4D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script.info/types" TargetMode="External"/><Relationship Id="rId2" Type="http://schemas.openxmlformats.org/officeDocument/2006/relationships/hyperlink" Target="https://javascript.info/variables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2E65E9-2CD3-C192-A0AF-12118825D37E}"/>
              </a:ext>
            </a:extLst>
          </p:cNvPr>
          <p:cNvSpPr/>
          <p:nvPr/>
        </p:nvSpPr>
        <p:spPr>
          <a:xfrm>
            <a:off x="1771679" y="2967335"/>
            <a:ext cx="8648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Spring-squre-3 javsript-part-1</a:t>
            </a:r>
          </a:p>
        </p:txBody>
      </p:sp>
    </p:spTree>
    <p:extLst>
      <p:ext uri="{BB962C8B-B14F-4D97-AF65-F5344CB8AC3E}">
        <p14:creationId xmlns:p14="http://schemas.microsoft.com/office/powerpoint/2010/main" val="1374002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6D2F2-F978-30EB-8368-3DD9CFE9D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31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A8847C-369C-813A-02E3-0CB973F36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00" y="2194156"/>
            <a:ext cx="8397968" cy="4663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D36CF8-D97C-D036-385C-068E9073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90347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39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E0AFD-2CB0-FCB4-1974-C229E0D4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1FEBE-AA11-8669-AB88-1D108486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5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BB810-7711-973F-14A2-1C87852F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43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BAF37-570A-3164-1CB1-07CD17E7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34F85-9DD9-E4B4-8AAE-B3766FA8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36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83CAA-DD32-917E-A2AD-7371CFC6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" y="0"/>
            <a:ext cx="12169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C7FA3-8CCD-78BC-BA1F-5B2DCB3D3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2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691CB-9083-38BF-D736-01DD08A0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5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344BF7-7D7D-D7DA-7BF3-4FA15173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22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9FAA2-3182-84E0-3C99-A6F18B73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40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0ECA4-59CC-0305-1CD4-439B30F4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29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25144-FF6F-8BB9-FF94-EC190516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8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89AF2-78D4-0F7D-A059-AD57E93B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51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98817-BEC3-1B8D-FBA1-6C101163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28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685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78B26-3254-DE7D-E454-EAD4FD0C28FD}"/>
              </a:ext>
            </a:extLst>
          </p:cNvPr>
          <p:cNvSpPr/>
          <p:nvPr/>
        </p:nvSpPr>
        <p:spPr>
          <a:xfrm>
            <a:off x="2064230" y="2967335"/>
            <a:ext cx="8063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session-3 javascript-1 day-3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5361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87DD6-AA91-E74F-F797-3B16C32C8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6" y="537864"/>
            <a:ext cx="8367485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9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6F7C5-5EFE-E3E5-89DF-0FAC5426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787" cy="3636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19926F-BA3E-BB7F-2A6C-CD3AD1FA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6" y="2939866"/>
            <a:ext cx="7069394" cy="391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70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707B7-CDCC-8F81-D31E-79763A81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29" y="2828994"/>
            <a:ext cx="7275871" cy="4029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E8D30-2378-9A39-D015-659764948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39897" cy="38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7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9D89A-F88E-B917-4484-CC9DE396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63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AC33B-DA50-ECFF-39BB-3B87E7C5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4806" cy="3932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36756C-2325-375B-2B73-9F805FB15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26" y="2899690"/>
            <a:ext cx="7246374" cy="40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19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48AD7-CE6D-4461-DB08-F6AFAFF42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76103" cy="3756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5D2B5-4B9B-6E66-6F83-93530ADB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34" y="2925498"/>
            <a:ext cx="7030065" cy="393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4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71B04-ABB1-7B0A-9EA4-37B5760F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5600" cy="3632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47AEE-331F-7A04-AEEF-138F72F6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961" y="2814695"/>
            <a:ext cx="7266039" cy="40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23BC6-D32F-B655-A1AD-B41A9871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3252" cy="3761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7902A-A1DF-C39D-9D8E-3187FA4B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290" y="2885614"/>
            <a:ext cx="7226710" cy="39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66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8F09E-8E8D-2A45-E7EA-6F97160E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41806" cy="35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245B1-0206-C14B-2220-C5CED2645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980903" cy="3878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8D21E-7EFF-AD73-C569-76E95D24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097" y="2900078"/>
            <a:ext cx="6980903" cy="39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60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77054-E344-E9F3-BFEA-26D11AC56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90735" cy="389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99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3A595B-9D73-0C72-69C7-EC0DA6C885FA}"/>
              </a:ext>
            </a:extLst>
          </p:cNvPr>
          <p:cNvSpPr/>
          <p:nvPr/>
        </p:nvSpPr>
        <p:spPr>
          <a:xfrm>
            <a:off x="2064230" y="2967335"/>
            <a:ext cx="8063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session-3 javascript-1 day-4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4622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CED8A-ACE1-0383-14EA-1BAE96F6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7003356" cy="3903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83BD88-3AFA-6C50-2A03-BD2A16CB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03" y="2780856"/>
            <a:ext cx="7423351" cy="407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45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B586D-B266-CCEC-DA0C-F0EDBB00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794090" cy="3827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2737F-666B-BCAC-3E89-BB07FAD23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8" y="2820939"/>
            <a:ext cx="7275871" cy="40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3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E4AB8-FCCB-2444-4792-45C8233C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86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889A53-0835-94B2-B7B0-6F16220C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7781" cy="3623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25809-CCA3-23EA-064D-FEA83715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922" y="3011006"/>
            <a:ext cx="6912077" cy="384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21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5353A-5CEC-2DEC-28AB-35D08DBA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676103" cy="374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C1552-3DD2-33B8-1B55-FF24CA1B6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81" y="2709649"/>
            <a:ext cx="7443019" cy="41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84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00C44-9649-A7E2-4363-F646185C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5600" cy="3754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6C8A9-EE3F-E4BE-E376-3057E157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948" y="2933706"/>
            <a:ext cx="7148052" cy="39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79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85E67-4815-D76A-21C4-B47B191E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562794" cy="3687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5BF48-A9AB-AE5D-13A7-ED633B1B3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284" y="2877369"/>
            <a:ext cx="7167716" cy="39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44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70C68-6746-EEDC-E448-5A09620E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4761" cy="37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42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386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1FCC6C-7F20-40DA-F869-3988A3ED5795}"/>
              </a:ext>
            </a:extLst>
          </p:cNvPr>
          <p:cNvSpPr/>
          <p:nvPr/>
        </p:nvSpPr>
        <p:spPr>
          <a:xfrm>
            <a:off x="2064230" y="2967335"/>
            <a:ext cx="8063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session-3 javascript-1 day-5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5301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263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05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D3248A-C87B-73A0-D7EF-A7B3C1110667}"/>
              </a:ext>
            </a:extLst>
          </p:cNvPr>
          <p:cNvSpPr/>
          <p:nvPr/>
        </p:nvSpPr>
        <p:spPr>
          <a:xfrm>
            <a:off x="2064230" y="2967335"/>
            <a:ext cx="8063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session-3 javascript-1 day-8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39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63BA4-C87E-BD8F-55CF-D0F16B97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72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58A350-086E-7544-AD27-650DC49C9D72}"/>
              </a:ext>
            </a:extLst>
          </p:cNvPr>
          <p:cNvSpPr/>
          <p:nvPr/>
        </p:nvSpPr>
        <p:spPr>
          <a:xfrm>
            <a:off x="2064230" y="2967335"/>
            <a:ext cx="8063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session-3 javascript-1 day-9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1781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A871C8-28B8-D715-63B9-64CABA4D63A5}"/>
              </a:ext>
            </a:extLst>
          </p:cNvPr>
          <p:cNvSpPr txBox="1"/>
          <p:nvPr/>
        </p:nvSpPr>
        <p:spPr>
          <a:xfrm>
            <a:off x="245806" y="256938"/>
            <a:ext cx="10353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​​Q- where can I find remote jobs, sir? like for USA clients etc...</a:t>
            </a:r>
          </a:p>
          <a:p>
            <a:r>
              <a:rPr lang="en-US" dirty="0">
                <a:latin typeface="Roboto" panose="02000000000000000000" pitchFamily="2" charset="0"/>
              </a:rPr>
              <a:t>Ans- </a:t>
            </a:r>
            <a:r>
              <a:rPr lang="en-IN" b="0" i="0" dirty="0" err="1">
                <a:effectLst/>
                <a:latin typeface="Roboto" panose="02000000000000000000" pitchFamily="2" charset="0"/>
              </a:rPr>
              <a:t>wellfound</a:t>
            </a:r>
            <a:r>
              <a:rPr lang="en-IN" b="0" i="0" dirty="0">
                <a:effectLst/>
                <a:latin typeface="Roboto" panose="02000000000000000000" pitchFamily="2" charset="0"/>
              </a:rPr>
              <a:t> and Y combinator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6279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134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519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270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158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679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062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395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274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67F77-8CAE-387F-A340-9099C1EA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21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639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011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211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618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896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3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FE7E1E-8D06-DD78-66C9-9B5EDE333A17}"/>
              </a:ext>
            </a:extLst>
          </p:cNvPr>
          <p:cNvSpPr txBox="1"/>
          <p:nvPr/>
        </p:nvSpPr>
        <p:spPr>
          <a:xfrm>
            <a:off x="530942" y="2971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Variables (javascript.info)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E6262-2A69-158E-C9F0-2984381D3978}"/>
              </a:ext>
            </a:extLst>
          </p:cNvPr>
          <p:cNvSpPr txBox="1"/>
          <p:nvPr/>
        </p:nvSpPr>
        <p:spPr>
          <a:xfrm>
            <a:off x="167148" y="1348319"/>
            <a:ext cx="7669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rgbClr val="2C3F58"/>
                </a:solidFill>
                <a:effectLst/>
                <a:latin typeface="Inter"/>
              </a:rPr>
              <a:t>Data Types: </a:t>
            </a:r>
            <a:r>
              <a:rPr lang="en-IN" b="0" i="0" u="none" strike="noStrike" dirty="0">
                <a:solidFill>
                  <a:srgbClr val="0366D6"/>
                </a:solidFill>
                <a:effectLst/>
                <a:latin typeface="var(--base-font-family)"/>
                <a:hlinkClick r:id="rId3"/>
              </a:rPr>
              <a:t>https://javascript.info/types</a:t>
            </a:r>
          </a:p>
        </p:txBody>
      </p:sp>
    </p:spTree>
    <p:extLst>
      <p:ext uri="{BB962C8B-B14F-4D97-AF65-F5344CB8AC3E}">
        <p14:creationId xmlns:p14="http://schemas.microsoft.com/office/powerpoint/2010/main" val="20181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CA0DC9-DC95-E954-9374-90DD500BF8D5}"/>
              </a:ext>
            </a:extLst>
          </p:cNvPr>
          <p:cNvSpPr/>
          <p:nvPr/>
        </p:nvSpPr>
        <p:spPr>
          <a:xfrm>
            <a:off x="2064230" y="2977167"/>
            <a:ext cx="8063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session-3 javascript-1 day-2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551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E8BC3-D990-05C4-2471-130F025B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8" y="0"/>
            <a:ext cx="11725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23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58</Words>
  <Application>Microsoft Office PowerPoint</Application>
  <PresentationFormat>Widescreen</PresentationFormat>
  <Paragraphs>11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Inter</vt:lpstr>
      <vt:lpstr>Roboto</vt:lpstr>
      <vt:lpstr>var(--base-font-family)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 SHARMA</dc:creator>
  <cp:lastModifiedBy>RITIK SHARMA</cp:lastModifiedBy>
  <cp:revision>6</cp:revision>
  <dcterms:created xsi:type="dcterms:W3CDTF">2024-09-05T05:17:41Z</dcterms:created>
  <dcterms:modified xsi:type="dcterms:W3CDTF">2024-09-14T17:40:50Z</dcterms:modified>
</cp:coreProperties>
</file>